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E0B97-170C-4DC8-B4F1-87C683BEB6A0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3E55-1873-42C8-A630-8E118C5C3C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21/06/2017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MI DÍA EN LA HISTORIA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28 de abril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324036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s-ES" b="1" dirty="0" smtClean="0"/>
              <a:t>1582: Calendario Gregoriano</a:t>
            </a:r>
          </a:p>
          <a:p>
            <a:pPr marL="514350" indent="-514350" algn="just">
              <a:buAutoNum type="arabicPeriod"/>
            </a:pPr>
            <a:r>
              <a:rPr lang="es-ES" b="1" dirty="0" smtClean="0"/>
              <a:t>1686: Isaac Newton publica el primer volumen de sus famosas tres  leyes del movimiento</a:t>
            </a:r>
          </a:p>
          <a:p>
            <a:pPr marL="514350" indent="-514350" algn="l"/>
            <a:endParaRPr lang="es-ES" dirty="0" smtClean="0"/>
          </a:p>
          <a:p>
            <a:pPr marL="514350" indent="-514350" algn="l"/>
            <a:r>
              <a:rPr lang="es-ES" dirty="0" smtClean="0"/>
              <a:t>Fuentes: </a:t>
            </a:r>
            <a:r>
              <a:rPr lang="es-ES" dirty="0" err="1" smtClean="0"/>
              <a:t>Wikipedia</a:t>
            </a:r>
            <a:r>
              <a:rPr lang="es-ES" dirty="0" smtClean="0"/>
              <a:t> y </a:t>
            </a:r>
            <a:r>
              <a:rPr lang="es-ES" dirty="0" err="1" smtClean="0"/>
              <a:t>SiNC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76056" y="6165304"/>
            <a:ext cx="3471664" cy="365125"/>
          </a:xfrm>
        </p:spPr>
        <p:txBody>
          <a:bodyPr/>
          <a:lstStyle/>
          <a:p>
            <a:r>
              <a:rPr lang="es-ES" sz="1400" dirty="0" smtClean="0"/>
              <a:t>ÁLVARO LÓPEZ SERRANO - 3A - 31-05-2017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200" dirty="0" smtClean="0"/>
              <a:t>El 28 de abril 1686 se publicó en Londres la primera parte de la obra científica  más importante de la historia: los ”</a:t>
            </a:r>
            <a:r>
              <a:rPr lang="es-ES" sz="2200" i="1" dirty="0" smtClean="0"/>
              <a:t>Principios matemáticos de la filosofía natural</a:t>
            </a:r>
            <a:r>
              <a:rPr lang="es-ES" sz="2200" dirty="0" smtClean="0"/>
              <a:t> ”, de Isaac Newton (1643-1727).</a:t>
            </a:r>
          </a:p>
          <a:p>
            <a:pPr>
              <a:buNone/>
            </a:pPr>
            <a:r>
              <a:rPr lang="es-ES" sz="2200" dirty="0" smtClean="0"/>
              <a:t>La obra, que se completó al año siguiente, recogía los principios de la física y la astronomía que dieron lugar a  sus famosas tres leyes del movimiento. Newton  presentaba así la Ley de la Gravitación Universal o fuerza con que la Tierra nos atrae hacia el suelo.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dirty="0" smtClean="0">
                <a:solidFill>
                  <a:srgbClr val="7030A0"/>
                </a:solidFill>
              </a:rPr>
              <a:t>QUÉ PASÓ</a:t>
            </a:r>
            <a:r>
              <a:rPr lang="es-ES" dirty="0" smtClean="0">
                <a:solidFill>
                  <a:srgbClr val="7030A0"/>
                </a:solidFill>
              </a:rPr>
              <a:t/>
            </a:r>
            <a:br>
              <a:rPr lang="es-ES" dirty="0" smtClean="0">
                <a:solidFill>
                  <a:srgbClr val="7030A0"/>
                </a:solidFill>
              </a:rPr>
            </a:br>
            <a:r>
              <a:rPr lang="es-ES" sz="4000" b="1" dirty="0" smtClean="0">
                <a:solidFill>
                  <a:srgbClr val="0070C0"/>
                </a:solidFill>
              </a:rPr>
              <a:t>NEWTON</a:t>
            </a:r>
            <a:endParaRPr lang="es-E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869160"/>
            <a:ext cx="1304617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6"/>
            <a:ext cx="137279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Newton estaba reflexionando debajo de un manzano cuando una de las manzanas cayó al suelo. Este hecho inspiró al matemático y comparó la fruta con la atracción de la luna hacia la tierra.</a:t>
            </a:r>
          </a:p>
          <a:p>
            <a:pPr algn="just"/>
            <a:r>
              <a:rPr lang="es-ES" sz="2000" dirty="0" smtClean="0"/>
              <a:t>Newton se apoyó en las ideas Copérnico, quien en 1543 inició una revolución con la idea de que la Tierra y los otros planetas orbitaban al Sol, sacando a nuestro planeta de la posición privilegiada que le daba la Iglesia Católica. </a:t>
            </a:r>
          </a:p>
          <a:p>
            <a:pPr algn="just"/>
            <a:r>
              <a:rPr lang="es-ES" sz="2000" dirty="0" smtClean="0"/>
              <a:t>Newton tardó veinte años en publicar su teoría. El retraso se debió a las dificultades para demostrar la validez de su ley de la gravitación universal.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ANÁLISIS DE LA CAUSA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81128"/>
            <a:ext cx="1903847" cy="176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509120"/>
            <a:ext cx="279786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Al someter a una sola ley matemática los fenómenos físicos más importantes del universo observable, Newton demostró que la física terrestre y la física celeste son una misma cosa. El objetivo es entender que la gravedad es universal.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CONSECUENCIAS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869160"/>
            <a:ext cx="2358207" cy="154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653136"/>
            <a:ext cx="1939677" cy="18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La gravedad es un elemento de mucha importancia a la hora de realizar estudios astronómicos. Todas las órbitas de los planetas  tienen que ver con este fenómeno. </a:t>
            </a:r>
          </a:p>
          <a:p>
            <a:pPr algn="just"/>
            <a:r>
              <a:rPr lang="es-ES" dirty="0" smtClean="0"/>
              <a:t>Esta ley está relacionada a la hora de explorar nuevos planetas.</a:t>
            </a:r>
          </a:p>
          <a:p>
            <a:pPr algn="just">
              <a:buNone/>
            </a:pPr>
            <a:r>
              <a:rPr lang="es-ES" dirty="0" smtClean="0"/>
              <a:t> 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VALORACIÓN 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2302197" cy="17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218</Words>
  <Application>Microsoft Office PowerPoint</Application>
  <PresentationFormat>Presentación en pantalla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Concurrencia</vt:lpstr>
      <vt:lpstr>MI DÍA EN LA HISTORIA 28 de abril</vt:lpstr>
      <vt:lpstr>QUÉ PASÓ NEWTON</vt:lpstr>
      <vt:lpstr>ANÁLISIS DE LA CAUSA</vt:lpstr>
      <vt:lpstr>CONSECUENCIAS</vt:lpstr>
      <vt:lpstr>VALORACIÓN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DÍA EN LA HISTORIA</dc:title>
  <dc:creator>LUIS</dc:creator>
  <cp:lastModifiedBy>Usuario</cp:lastModifiedBy>
  <cp:revision>40</cp:revision>
  <dcterms:created xsi:type="dcterms:W3CDTF">2017-05-30T16:49:21Z</dcterms:created>
  <dcterms:modified xsi:type="dcterms:W3CDTF">2017-06-21T06:59:43Z</dcterms:modified>
</cp:coreProperties>
</file>