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s-E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s-E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s-E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483CEAA2-B650-4985-827E-E911520A9CA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4EB30D-65BA-460B-A79C-048EBD33D2F6}" type="slidenum">
              <a:rPr lang="es-ES"/>
              <a:pPr/>
              <a:t>1</a:t>
            </a:fld>
            <a:endParaRPr lang="es-E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923BAB-B3B1-42C5-91A1-F5019EABB479}" type="slidenum">
              <a:rPr lang="es-ES"/>
              <a:pPr/>
              <a:t>2</a:t>
            </a:fld>
            <a:endParaRPr lang="es-E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807BB1-18BD-47A9-80F2-232451B9A0FF}" type="slidenum">
              <a:rPr lang="es-ES"/>
              <a:pPr/>
              <a:t>3</a:t>
            </a:fld>
            <a:endParaRPr lang="es-E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DB949B-8F0C-49A8-815C-8A7CB2C6A535}" type="slidenum">
              <a:rPr lang="es-ES"/>
              <a:pPr/>
              <a:t>4</a:t>
            </a:fld>
            <a:endParaRPr lang="es-E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D9E1F5-475F-4BDD-A514-7DA9DE130F8E}" type="slidenum">
              <a:rPr lang="es-ES"/>
              <a:pPr/>
              <a:t>5</a:t>
            </a:fld>
            <a:endParaRPr lang="es-E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568182-DE9D-4590-B46D-39FAAD76D2D4}" type="slidenum">
              <a:rPr lang="es-ES"/>
              <a:pPr/>
              <a:t>6</a:t>
            </a:fld>
            <a:endParaRPr lang="es-E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6DB7A8-D05B-4316-A2A9-E5B7F26A765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07A74A-0C52-4C4D-8383-62984982881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51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51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CCDB18-7795-4984-9EBA-71754BD7E1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7563" y="3132138"/>
            <a:ext cx="7173912" cy="17907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>
          <a:xfrm>
            <a:off x="6172200" y="6172200"/>
            <a:ext cx="2513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1"/>
          </p:nvPr>
        </p:nvSpPr>
        <p:spPr>
          <a:xfrm>
            <a:off x="3810000" y="6172200"/>
            <a:ext cx="1827213" cy="363538"/>
          </a:xfrm>
        </p:spPr>
        <p:txBody>
          <a:bodyPr/>
          <a:lstStyle>
            <a:lvl1pPr>
              <a:defRPr/>
            </a:lvl1pPr>
          </a:lstStyle>
          <a:p>
            <a:fld id="{B68023E9-BFE4-4F65-B778-AF0D619336B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C97C18-E6DB-46A2-98CF-9BE9169385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3D9269-CCBE-4615-9380-6D138797A6A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1D59F4B-CB22-45B7-98B2-0DB8920071F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43000" y="731838"/>
            <a:ext cx="3122613" cy="347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18013" y="731838"/>
            <a:ext cx="3124200" cy="347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83D043-D871-49EB-8D44-DF4723E5A0E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DEF8BA-98A5-4D09-9C3B-B23A49692C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7D7904-4177-4147-9CBD-9CF02D49B94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3B4897-D122-4CE1-92B2-4F52B94A9DC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0EAD7E-6F1A-4019-BEE1-75063171C5E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C6C769-EB9B-496B-8EA4-C2FB1CEFEB8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115AA7-6C41-48B4-8A9C-D7B104FECF9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C148D47-BF4A-44D7-AD95-FE4D657B87F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731838"/>
            <a:ext cx="1789113" cy="47815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731838"/>
            <a:ext cx="5219700" cy="47815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B7CED6-4454-43C7-985E-BD5520F7E7F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B8E393-1267-47F0-90A9-9FBE6526734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DAE9F3-BE0D-49EF-8E66-475DB6DBFF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748EE1-1D7F-4806-AD34-4DB4642BD70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94225" y="731838"/>
            <a:ext cx="1930400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677025" y="731838"/>
            <a:ext cx="1931988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3A641A-2923-4C26-BA4B-0C86F897D1F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FE62C0E-F234-452C-8EF8-9EE3082C15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94676F-3C71-4A68-9D0F-A4A2207619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BDF74C8-C793-4D1C-A631-50214F0E8B0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096068D-B561-452F-B170-47EF49078E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647C9A-EF2A-4524-B54F-4CCE26104C4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C5E7B7-485E-444A-86BE-371F69B0AE7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BE3995-7AB6-4BC8-80A6-EA565A8D8BC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67500" y="731838"/>
            <a:ext cx="1941513" cy="48926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39788" y="731838"/>
            <a:ext cx="5675312" cy="4892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4E97BA-8558-475E-B046-B492CCA087D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3CC7BB-C582-4260-8496-BF0B656B111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C2F608-12CA-4EC5-98AC-7C7287C7EDC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77CF46-A124-482E-A897-A856458B787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B6E1C6-DADC-4620-A422-DEC4E9C92A0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6F470C-680D-4A1F-AB8B-8A6F7ACDCD8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C8BF2D9-B974-4C83-8935-0544D9FB689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shape">
            <a:fillToRect l="50000" t="29999" r="50000" b="70001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 hidden="1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custGeom>
            <a:avLst/>
            <a:gdLst>
              <a:gd name="G0" fmla="*/ 25400 1 2"/>
              <a:gd name="G1" fmla="*/ 4868 1 2"/>
              <a:gd name="G2" fmla="+- 4868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4868"/>
                </a:lnTo>
                <a:lnTo>
                  <a:pt x="0" y="4868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92000"/>
                </a:srgbClr>
              </a:gs>
              <a:gs pos="100000">
                <a:srgbClr val="B4DCFA">
                  <a:alpha val="79999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6" name="AutoShape 2" hidden="1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custGeom>
            <a:avLst/>
            <a:gdLst>
              <a:gd name="G0" fmla="*/ 25400 1 2"/>
              <a:gd name="G1" fmla="*/ 14182 1 2"/>
              <a:gd name="G2" fmla="+- 14182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14182"/>
                </a:lnTo>
                <a:lnTo>
                  <a:pt x="0" y="14182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89999"/>
                </a:srgbClr>
              </a:gs>
              <a:gs pos="100000">
                <a:srgbClr val="B4DCFA">
                  <a:alpha val="79999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7" name="AutoShape 3" hidden="1"/>
          <p:cNvSpPr>
            <a:spLocks noChangeArrowheads="1"/>
          </p:cNvSpPr>
          <p:nvPr/>
        </p:nvSpPr>
        <p:spPr bwMode="auto">
          <a:xfrm>
            <a:off x="0" y="3768725"/>
            <a:ext cx="9144000" cy="2286000"/>
          </a:xfrm>
          <a:custGeom>
            <a:avLst/>
            <a:gdLst>
              <a:gd name="G0" fmla="*/ 25400 1 2"/>
              <a:gd name="G1" fmla="*/ 6350 1 2"/>
              <a:gd name="G2" fmla="+- 6350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6350"/>
                </a:lnTo>
                <a:lnTo>
                  <a:pt x="0" y="6350"/>
                </a:lnTo>
                <a:close/>
              </a:path>
            </a:pathLst>
          </a:custGeom>
          <a:gradFill rotWithShape="0">
            <a:gsLst>
              <a:gs pos="0">
                <a:srgbClr val="B4DCFA">
                  <a:alpha val="59999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8" name="AutoShape 4" hidden="1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custGeom>
            <a:avLst/>
            <a:gdLst>
              <a:gd name="G0" fmla="*/ 25400 1 2"/>
              <a:gd name="G1" fmla="*/ 1 48365 11520"/>
              <a:gd name="G2" fmla="*/ G1 13024 1"/>
              <a:gd name="G3" fmla="*/ G2 1 52096"/>
              <a:gd name="G4" fmla="cos G0 G3"/>
              <a:gd name="G5" fmla="*/ 14182 1 2"/>
              <a:gd name="G6" fmla="*/ 1 48365 11520"/>
              <a:gd name="G7" fmla="*/ G6 13024 1"/>
              <a:gd name="G8" fmla="*/ G7 1 52096"/>
              <a:gd name="G9" fmla="sin G5 G8"/>
              <a:gd name="G10" fmla="*/ 25400 1 2"/>
              <a:gd name="G11" fmla="+- G10 0 G4"/>
              <a:gd name="G12" fmla="+- G10 G4 0"/>
              <a:gd name="G13" fmla="*/ 1 0 51712"/>
              <a:gd name="G14" fmla="+- G12 0 G13"/>
              <a:gd name="G15" fmla="*/ 14182 1 2"/>
              <a:gd name="G16" fmla="+- G15 0 G9"/>
              <a:gd name="G17" fmla="+- G15 G9 0"/>
              <a:gd name="G18" fmla="*/ 1 0 51712"/>
              <a:gd name="G19" fmla="+- G17 0 G18"/>
              <a:gd name="G20" fmla="+- 14182 0 0"/>
              <a:gd name="G21" fmla="+- 25400 0 0"/>
              <a:gd name="G22" fmla="+- 180 0 0"/>
              <a:gd name="G23" fmla="+- 90 0 0"/>
              <a:gd name="G24" fmla="+- 270 0 0"/>
              <a:gd name="G25" fmla="+- 90 0 0"/>
              <a:gd name="G26" fmla="*/ 1 0 51712"/>
              <a:gd name="G27" fmla="+- 90 0 0"/>
              <a:gd name="G28" fmla="+- 90 0 0"/>
              <a:gd name="G29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7091"/>
                </a:move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3867150"/>
            <a:ext cx="9144000" cy="2990850"/>
          </a:xfrm>
          <a:custGeom>
            <a:avLst/>
            <a:gdLst>
              <a:gd name="G0" fmla="*/ 25400 1 2"/>
              <a:gd name="G1" fmla="*/ 8309 1 2"/>
              <a:gd name="G2" fmla="+- 8309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8309"/>
                </a:lnTo>
                <a:lnTo>
                  <a:pt x="0" y="8309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92000"/>
                </a:srgbClr>
              </a:gs>
              <a:gs pos="100000">
                <a:srgbClr val="B4DCFA">
                  <a:alpha val="79999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0" y="0"/>
            <a:ext cx="9144000" cy="3867150"/>
          </a:xfrm>
          <a:custGeom>
            <a:avLst/>
            <a:gdLst>
              <a:gd name="G0" fmla="*/ 25400 1 2"/>
              <a:gd name="G1" fmla="*/ 10741 1 2"/>
              <a:gd name="G2" fmla="+- 10741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10741"/>
                </a:lnTo>
                <a:lnTo>
                  <a:pt x="0" y="10741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89999"/>
                </a:srgbClr>
              </a:gs>
              <a:gs pos="100000">
                <a:srgbClr val="B4DCFA">
                  <a:alpha val="79999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2652713"/>
            <a:ext cx="9144000" cy="2286000"/>
          </a:xfrm>
          <a:custGeom>
            <a:avLst/>
            <a:gdLst>
              <a:gd name="G0" fmla="*/ 25400 1 2"/>
              <a:gd name="G1" fmla="*/ 6350 1 2"/>
              <a:gd name="G2" fmla="+- 6350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6350"/>
                </a:lnTo>
                <a:lnTo>
                  <a:pt x="0" y="6350"/>
                </a:lnTo>
                <a:close/>
              </a:path>
            </a:pathLst>
          </a:custGeom>
          <a:gradFill rotWithShape="0">
            <a:gsLst>
              <a:gs pos="0">
                <a:srgbClr val="B4DCFA">
                  <a:alpha val="59999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custGeom>
            <a:avLst/>
            <a:gdLst>
              <a:gd name="G0" fmla="*/ 25400 1 2"/>
              <a:gd name="G1" fmla="*/ 1 48365 11520"/>
              <a:gd name="G2" fmla="*/ G1 13024 1"/>
              <a:gd name="G3" fmla="*/ G2 1 52096"/>
              <a:gd name="G4" fmla="cos G0 G3"/>
              <a:gd name="G5" fmla="*/ 14182 1 2"/>
              <a:gd name="G6" fmla="*/ 1 48365 11520"/>
              <a:gd name="G7" fmla="*/ G6 13024 1"/>
              <a:gd name="G8" fmla="*/ G7 1 52096"/>
              <a:gd name="G9" fmla="sin G5 G8"/>
              <a:gd name="G10" fmla="*/ 25400 1 2"/>
              <a:gd name="G11" fmla="+- G10 0 G4"/>
              <a:gd name="G12" fmla="+- G10 G4 0"/>
              <a:gd name="G13" fmla="*/ 1 0 51712"/>
              <a:gd name="G14" fmla="+- G12 0 G13"/>
              <a:gd name="G15" fmla="*/ 14182 1 2"/>
              <a:gd name="G16" fmla="+- G15 0 G9"/>
              <a:gd name="G17" fmla="+- G15 G9 0"/>
              <a:gd name="G18" fmla="*/ 1 0 51712"/>
              <a:gd name="G19" fmla="+- G17 0 G18"/>
              <a:gd name="G20" fmla="+- 14182 0 0"/>
              <a:gd name="G21" fmla="+- 25400 0 0"/>
              <a:gd name="G22" fmla="+- 180 0 0"/>
              <a:gd name="G23" fmla="+- 90 0 0"/>
              <a:gd name="G24" fmla="+- 270 0 0"/>
              <a:gd name="G25" fmla="+- 90 0 0"/>
              <a:gd name="G26" fmla="*/ 1 0 51712"/>
              <a:gd name="G27" fmla="+- 90 0 0"/>
              <a:gd name="G28" fmla="+- 90 0 0"/>
              <a:gd name="G29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7091"/>
                </a:move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72200"/>
            <a:ext cx="2513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100" b="1">
                <a:solidFill>
                  <a:srgbClr val="80808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57200" y="617220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810000" y="6172200"/>
            <a:ext cx="18272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z="1200" b="1">
                <a:solidFill>
                  <a:srgbClr val="808080"/>
                </a:solidFill>
                <a:latin typeface="+mn-lt"/>
                <a:cs typeface="Arial Unicode MS" charset="0"/>
              </a:defRPr>
            </a:lvl1pPr>
          </a:lstStyle>
          <a:p>
            <a:fld id="{575187C9-BB42-4394-8F23-DA4C6A0B186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17563" y="3132138"/>
            <a:ext cx="7173912" cy="179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título del patrón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sldNum="0" hdr="0" ftr="0"/>
  <p:txStyles>
    <p:titleStyle>
      <a:lvl1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2pPr>
      <a:lvl3pPr marL="1143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3pPr>
      <a:lvl4pPr marL="1600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4pPr>
      <a:lvl5pPr marL="20574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5pPr>
      <a:lvl6pPr marL="25146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6pPr>
      <a:lvl7pPr marL="29718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7pPr>
      <a:lvl8pPr marL="3429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8pPr>
      <a:lvl9pPr marL="3886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4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4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40404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4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40404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4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0404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shape">
            <a:fillToRect l="50000" t="29999" r="50000" b="70001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custGeom>
            <a:avLst/>
            <a:gdLst>
              <a:gd name="G0" fmla="*/ 25400 1 2"/>
              <a:gd name="G1" fmla="*/ 4868 1 2"/>
              <a:gd name="G2" fmla="+- 4868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4868"/>
                </a:lnTo>
                <a:lnTo>
                  <a:pt x="0" y="4868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92000"/>
                </a:srgbClr>
              </a:gs>
              <a:gs pos="100000">
                <a:srgbClr val="B4DCFA">
                  <a:alpha val="79999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custGeom>
            <a:avLst/>
            <a:gdLst>
              <a:gd name="G0" fmla="*/ 25400 1 2"/>
              <a:gd name="G1" fmla="*/ 14182 1 2"/>
              <a:gd name="G2" fmla="+- 14182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14182"/>
                </a:lnTo>
                <a:lnTo>
                  <a:pt x="0" y="14182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89999"/>
                </a:srgbClr>
              </a:gs>
              <a:gs pos="100000">
                <a:srgbClr val="B4DCFA">
                  <a:alpha val="79999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3768725"/>
            <a:ext cx="9144000" cy="2286000"/>
          </a:xfrm>
          <a:custGeom>
            <a:avLst/>
            <a:gdLst>
              <a:gd name="G0" fmla="*/ 25400 1 2"/>
              <a:gd name="G1" fmla="*/ 6350 1 2"/>
              <a:gd name="G2" fmla="+- 6350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6350"/>
                </a:lnTo>
                <a:lnTo>
                  <a:pt x="0" y="6350"/>
                </a:lnTo>
                <a:close/>
              </a:path>
            </a:pathLst>
          </a:custGeom>
          <a:gradFill rotWithShape="0">
            <a:gsLst>
              <a:gs pos="0">
                <a:srgbClr val="B4DCFA">
                  <a:alpha val="59999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custGeom>
            <a:avLst/>
            <a:gdLst>
              <a:gd name="G0" fmla="*/ 25400 1 2"/>
              <a:gd name="G1" fmla="*/ 1 48365 11520"/>
              <a:gd name="G2" fmla="*/ G1 13024 1"/>
              <a:gd name="G3" fmla="*/ G2 1 52096"/>
              <a:gd name="G4" fmla="cos G0 G3"/>
              <a:gd name="G5" fmla="*/ 14182 1 2"/>
              <a:gd name="G6" fmla="*/ 1 48365 11520"/>
              <a:gd name="G7" fmla="*/ G6 13024 1"/>
              <a:gd name="G8" fmla="*/ G7 1 52096"/>
              <a:gd name="G9" fmla="sin G5 G8"/>
              <a:gd name="G10" fmla="*/ 25400 1 2"/>
              <a:gd name="G11" fmla="+- G10 0 G4"/>
              <a:gd name="G12" fmla="+- G10 G4 0"/>
              <a:gd name="G13" fmla="*/ 1 0 51712"/>
              <a:gd name="G14" fmla="+- G12 0 G13"/>
              <a:gd name="G15" fmla="*/ 14182 1 2"/>
              <a:gd name="G16" fmla="+- G15 0 G9"/>
              <a:gd name="G17" fmla="+- G15 G9 0"/>
              <a:gd name="G18" fmla="*/ 1 0 51712"/>
              <a:gd name="G19" fmla="+- G17 0 G18"/>
              <a:gd name="G20" fmla="+- 14182 0 0"/>
              <a:gd name="G21" fmla="+- 25400 0 0"/>
              <a:gd name="G22" fmla="+- 180 0 0"/>
              <a:gd name="G23" fmla="+- 90 0 0"/>
              <a:gd name="G24" fmla="+- 270 0 0"/>
              <a:gd name="G25" fmla="+- 90 0 0"/>
              <a:gd name="G26" fmla="*/ 1 0 51712"/>
              <a:gd name="G27" fmla="+- 90 0 0"/>
              <a:gd name="G28" fmla="+- 90 0 0"/>
              <a:gd name="G29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7091"/>
                </a:move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72200"/>
            <a:ext cx="2513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100" b="1">
                <a:solidFill>
                  <a:srgbClr val="80808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" y="617220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10000" y="6172200"/>
            <a:ext cx="18272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z="1200" b="1">
                <a:solidFill>
                  <a:srgbClr val="808080"/>
                </a:solidFill>
                <a:latin typeface="+mn-lt"/>
                <a:cs typeface="Arial Unicode MS" charset="0"/>
              </a:defRPr>
            </a:lvl1pPr>
          </a:lstStyle>
          <a:p>
            <a:fld id="{FEFD6B51-0C4E-4454-900C-DF59AC8E8B8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793875" y="4371975"/>
            <a:ext cx="6510338" cy="1141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título del patrón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731838"/>
            <a:ext cx="6399213" cy="3473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2pPr>
      <a:lvl3pPr marL="1143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3pPr>
      <a:lvl4pPr marL="1600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4pPr>
      <a:lvl5pPr marL="20574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5pPr>
      <a:lvl6pPr marL="25146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6pPr>
      <a:lvl7pPr marL="29718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7pPr>
      <a:lvl8pPr marL="3429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8pPr>
      <a:lvl9pPr marL="3886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4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4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40404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4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40404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4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0404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shape">
            <a:fillToRect l="50000" t="29999" r="50000" b="70001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custGeom>
            <a:avLst/>
            <a:gdLst>
              <a:gd name="G0" fmla="*/ 25400 1 2"/>
              <a:gd name="G1" fmla="*/ 4868 1 2"/>
              <a:gd name="G2" fmla="+- 4868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4868"/>
                </a:lnTo>
                <a:lnTo>
                  <a:pt x="0" y="4868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92000"/>
                </a:srgbClr>
              </a:gs>
              <a:gs pos="100000">
                <a:srgbClr val="B4DCFA">
                  <a:alpha val="79999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custGeom>
            <a:avLst/>
            <a:gdLst>
              <a:gd name="G0" fmla="*/ 25400 1 2"/>
              <a:gd name="G1" fmla="*/ 14182 1 2"/>
              <a:gd name="G2" fmla="+- 14182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14182"/>
                </a:lnTo>
                <a:lnTo>
                  <a:pt x="0" y="14182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89999"/>
                </a:srgbClr>
              </a:gs>
              <a:gs pos="100000">
                <a:srgbClr val="B4DCFA">
                  <a:alpha val="79999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3768725"/>
            <a:ext cx="9144000" cy="2286000"/>
          </a:xfrm>
          <a:custGeom>
            <a:avLst/>
            <a:gdLst>
              <a:gd name="G0" fmla="*/ 25400 1 2"/>
              <a:gd name="G1" fmla="*/ 6350 1 2"/>
              <a:gd name="G2" fmla="+- 6350 0 0"/>
              <a:gd name="G3" fmla="+- 254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00" y="0"/>
                </a:lnTo>
                <a:lnTo>
                  <a:pt x="25400" y="6350"/>
                </a:lnTo>
                <a:lnTo>
                  <a:pt x="0" y="6350"/>
                </a:lnTo>
                <a:close/>
              </a:path>
            </a:pathLst>
          </a:custGeom>
          <a:gradFill rotWithShape="0">
            <a:gsLst>
              <a:gs pos="0">
                <a:srgbClr val="B4DCFA">
                  <a:alpha val="59999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custGeom>
            <a:avLst/>
            <a:gdLst>
              <a:gd name="G0" fmla="*/ 25400 1 2"/>
              <a:gd name="G1" fmla="*/ 1 48365 11520"/>
              <a:gd name="G2" fmla="*/ G1 13024 1"/>
              <a:gd name="G3" fmla="*/ G2 1 52096"/>
              <a:gd name="G4" fmla="cos G0 G3"/>
              <a:gd name="G5" fmla="*/ 14182 1 2"/>
              <a:gd name="G6" fmla="*/ 1 48365 11520"/>
              <a:gd name="G7" fmla="*/ G6 13024 1"/>
              <a:gd name="G8" fmla="*/ G7 1 52096"/>
              <a:gd name="G9" fmla="sin G5 G8"/>
              <a:gd name="G10" fmla="*/ 25400 1 2"/>
              <a:gd name="G11" fmla="+- G10 0 G4"/>
              <a:gd name="G12" fmla="+- G10 G4 0"/>
              <a:gd name="G13" fmla="*/ 1 0 51712"/>
              <a:gd name="G14" fmla="+- G12 0 G13"/>
              <a:gd name="G15" fmla="*/ 14182 1 2"/>
              <a:gd name="G16" fmla="+- G15 0 G9"/>
              <a:gd name="G17" fmla="+- G15 G9 0"/>
              <a:gd name="G18" fmla="*/ 1 0 51712"/>
              <a:gd name="G19" fmla="+- G17 0 G18"/>
              <a:gd name="G20" fmla="+- 14182 0 0"/>
              <a:gd name="G21" fmla="+- 25400 0 0"/>
              <a:gd name="G22" fmla="+- 180 0 0"/>
              <a:gd name="G23" fmla="+- 90 0 0"/>
              <a:gd name="G24" fmla="+- 270 0 0"/>
              <a:gd name="G25" fmla="+- 90 0 0"/>
              <a:gd name="G26" fmla="*/ 1 0 51712"/>
              <a:gd name="G27" fmla="+- 90 0 0"/>
              <a:gd name="G28" fmla="+- 90 0 0"/>
              <a:gd name="G29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7091"/>
                </a:move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9788" y="2209800"/>
            <a:ext cx="3633787" cy="1257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título del patrón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94225" y="731838"/>
            <a:ext cx="4014788" cy="4892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72200"/>
            <a:ext cx="2513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100" b="1">
                <a:solidFill>
                  <a:srgbClr val="80808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es-ES"/>
              <a:t>26/04/17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57200" y="617220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10000" y="6172200"/>
            <a:ext cx="18272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z="1200" b="1">
                <a:solidFill>
                  <a:srgbClr val="808080"/>
                </a:solidFill>
                <a:latin typeface="+mn-lt"/>
                <a:cs typeface="Arial Unicode MS" charset="0"/>
              </a:defRPr>
            </a:lvl1pPr>
          </a:lstStyle>
          <a:p>
            <a:fld id="{518D8C89-EE38-4AEB-BB71-E0A2B06C83F8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2pPr>
      <a:lvl3pPr marL="1143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3pPr>
      <a:lvl4pPr marL="1600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4pPr>
      <a:lvl5pPr marL="20574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5pPr>
      <a:lvl6pPr marL="25146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6pPr>
      <a:lvl7pPr marL="29718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7pPr>
      <a:lvl8pPr marL="3429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8pPr>
      <a:lvl9pPr marL="3886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4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4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40404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4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40404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4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0404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258888" y="3500438"/>
            <a:ext cx="5637212" cy="881062"/>
          </a:xfrm>
          <a:ln/>
        </p:spPr>
        <p:txBody>
          <a:bodyPr lIns="91440" tIns="45720" rIns="91440" bIns="45720"/>
          <a:lstStyle/>
          <a:p>
            <a:pPr marL="0" indent="0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>
                <a:solidFill>
                  <a:srgbClr val="212745"/>
                </a:solidFill>
              </a:rPr>
              <a:t>Noelia Rosa Céspedes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2492375"/>
            <a:ext cx="7175500" cy="1792288"/>
          </a:xfrm>
          <a:ln/>
        </p:spPr>
        <p:txBody>
          <a:bodyPr/>
          <a:lstStyle/>
          <a:p>
            <a:pPr marL="182563">
              <a:lnSpc>
                <a:spcPct val="100000"/>
              </a:lnSpc>
              <a:tabLst>
                <a:tab pos="182563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5400" b="1">
                <a:solidFill>
                  <a:srgbClr val="404040"/>
                </a:solidFill>
              </a:rPr>
              <a:t>Mi día en la historía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31900" y="620713"/>
            <a:ext cx="6511925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4600" b="1">
                <a:solidFill>
                  <a:srgbClr val="21306A"/>
                </a:solidFill>
              </a:rPr>
              <a:t>18 de Diciembre ;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03350" y="1484313"/>
            <a:ext cx="6400800" cy="34750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200">
              <a:solidFill>
                <a:srgbClr val="404040"/>
              </a:solidFill>
              <a:latin typeface="Trebuchet MS" charset="0"/>
            </a:endParaRPr>
          </a:p>
          <a:p>
            <a:pPr marL="46038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200">
                <a:solidFill>
                  <a:srgbClr val="404040"/>
                </a:solidFill>
                <a:latin typeface="Trebuchet MS" charset="0"/>
              </a:rPr>
              <a:t>¿ Qué acontecimientos ocurrieron </a:t>
            </a:r>
            <a:r>
              <a:rPr lang="en-US" sz="2000">
                <a:solidFill>
                  <a:srgbClr val="404040"/>
                </a:solidFill>
                <a:latin typeface="Trebuchet MS" charset="0"/>
              </a:rPr>
              <a:t>?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200">
              <a:solidFill>
                <a:srgbClr val="404040"/>
              </a:solidFill>
              <a:latin typeface="Trebuchet MS" charset="0"/>
            </a:endParaRPr>
          </a:p>
          <a:p>
            <a:pPr marL="46038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200">
                <a:solidFill>
                  <a:srgbClr val="404040"/>
                </a:solidFill>
                <a:latin typeface="Trebuchet MS" charset="0"/>
              </a:rPr>
              <a:t>1642: Abel Tasman se convierte en el primer europeo que pone pie en Nueva Zelanda.</a:t>
            </a:r>
          </a:p>
          <a:p>
            <a:pPr marL="46038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200">
                <a:solidFill>
                  <a:srgbClr val="404040"/>
                </a:solidFill>
                <a:latin typeface="Trebuchet MS" charset="0"/>
              </a:rPr>
              <a:t>1653: en Colombia es fundada la universidad Colegio Mayor de Nuestra Señora del Rosario.</a:t>
            </a:r>
          </a:p>
          <a:p>
            <a:pPr marL="46038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200">
              <a:solidFill>
                <a:srgbClr val="404040"/>
              </a:solidFill>
              <a:latin typeface="Trebuchet MS" charset="0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231900" y="2925763"/>
            <a:ext cx="215900" cy="215900"/>
          </a:xfrm>
          <a:custGeom>
            <a:avLst/>
            <a:gdLst>
              <a:gd name="G0" fmla="*/ 1 0 51712"/>
              <a:gd name="G1" fmla="+- G0 0 19098"/>
              <a:gd name="G2" fmla="*/ 1 0 51712"/>
              <a:gd name="G3" fmla="+- 50000 0 19098"/>
              <a:gd name="G4" fmla="?: G3 19098 50000"/>
              <a:gd name="G5" fmla="?: G1 G2 G3"/>
              <a:gd name="G6" fmla="*/ 600 1 2"/>
              <a:gd name="G7" fmla="*/ G6 105146 1"/>
              <a:gd name="G8" fmla="*/ G7 1 34464"/>
              <a:gd name="G9" fmla="*/ 600 1 2"/>
              <a:gd name="G10" fmla="*/ G9 110557 1"/>
              <a:gd name="G11" fmla="*/ G10 1 34464"/>
              <a:gd name="G12" fmla="*/ 600 1 2"/>
              <a:gd name="G13" fmla="*/ G12 110557 1"/>
              <a:gd name="G14" fmla="*/ G13 1 34464"/>
              <a:gd name="G15" fmla="*/ 1 48365 11520"/>
              <a:gd name="G16" fmla="*/ G15 31424 1"/>
              <a:gd name="G17" fmla="*/ G16 1 52096"/>
              <a:gd name="G18" fmla="cos G8 G17"/>
              <a:gd name="G19" fmla="*/ 1 48365 11520"/>
              <a:gd name="G20" fmla="*/ G19 9920 1"/>
              <a:gd name="G21" fmla="*/ G20 1 52096"/>
              <a:gd name="G22" fmla="cos G8 G21"/>
              <a:gd name="G23" fmla="*/ 1 48365 11520"/>
              <a:gd name="G24" fmla="*/ G23 31424 1"/>
              <a:gd name="G25" fmla="*/ G24 1 52096"/>
              <a:gd name="G26" fmla="sin G11 G25"/>
              <a:gd name="G27" fmla="*/ 1 48365 11520"/>
              <a:gd name="G28" fmla="*/ G27 9920 1"/>
              <a:gd name="G29" fmla="*/ G28 1 52096"/>
              <a:gd name="G30" fmla="sin G11 G29"/>
              <a:gd name="G31" fmla="*/ 600 1 2"/>
              <a:gd name="G32" fmla="+- G31 0 G18"/>
              <a:gd name="G33" fmla="+- G31 0 G22"/>
              <a:gd name="G34" fmla="+- G31 G22 0"/>
              <a:gd name="G35" fmla="*/ 1 0 51712"/>
              <a:gd name="G36" fmla="+- G34 0 G35"/>
              <a:gd name="G37" fmla="+- G31 G18 0"/>
              <a:gd name="G38" fmla="*/ 1 0 51712"/>
              <a:gd name="G39" fmla="+- G37 0 G38"/>
              <a:gd name="G40" fmla="+- G14 0 G26"/>
              <a:gd name="G41" fmla="+- G14 0 G30"/>
              <a:gd name="G42" fmla="*/ G8 G5 1"/>
              <a:gd name="G43" fmla="*/ G42 1 50000"/>
              <a:gd name="G44" fmla="*/ G11 G5 1"/>
              <a:gd name="G45" fmla="*/ G44 1 50000"/>
              <a:gd name="G46" fmla="*/ 1 48365 11520"/>
              <a:gd name="G47" fmla="*/ G46 7232 1"/>
              <a:gd name="G48" fmla="*/ G47 1 52096"/>
              <a:gd name="G49" fmla="cos G43 G48"/>
              <a:gd name="G50" fmla="*/ 1 48365 11520"/>
              <a:gd name="G51" fmla="*/ G50 28736 1"/>
              <a:gd name="G52" fmla="*/ G51 1 52096"/>
              <a:gd name="G53" fmla="cos G43 G52"/>
              <a:gd name="G54" fmla="*/ 1 48365 11520"/>
              <a:gd name="G55" fmla="*/ G54 28736 1"/>
              <a:gd name="G56" fmla="*/ G55 1 52096"/>
              <a:gd name="G57" fmla="sin G45 G56"/>
              <a:gd name="G58" fmla="*/ 1 48365 11520"/>
              <a:gd name="G59" fmla="*/ G58 7232 1"/>
              <a:gd name="G60" fmla="*/ G59 1 52096"/>
              <a:gd name="G61" fmla="sin G45 G60"/>
              <a:gd name="G62" fmla="+- G31 0 G49"/>
              <a:gd name="G63" fmla="+- G31 0 G53"/>
              <a:gd name="G64" fmla="+- G31 G53 0"/>
              <a:gd name="G65" fmla="*/ 1 0 51712"/>
              <a:gd name="G66" fmla="+- G64 0 G65"/>
              <a:gd name="G67" fmla="+- G31 G49 0"/>
              <a:gd name="G68" fmla="*/ 1 0 51712"/>
              <a:gd name="G69" fmla="+- G67 0 G68"/>
              <a:gd name="G70" fmla="+- G14 0 G57"/>
              <a:gd name="G71" fmla="+- G14 0 G61"/>
              <a:gd name="G72" fmla="+- G14 G45 0"/>
              <a:gd name="G73" fmla="*/ 1 0 51712"/>
              <a:gd name="G74" fmla="+- G72 0 G73"/>
              <a:gd name="G75" fmla="+- G14 0 G45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-614" y="962"/>
                </a:moveTo>
                <a:lnTo>
                  <a:pt x="-265" y="962"/>
                </a:lnTo>
                <a:lnTo>
                  <a:pt x="300" y="0"/>
                </a:lnTo>
                <a:lnTo>
                  <a:pt x="865" y="962"/>
                </a:lnTo>
                <a:lnTo>
                  <a:pt x="1214" y="962"/>
                </a:lnTo>
                <a:lnTo>
                  <a:pt x="865" y="962"/>
                </a:lnTo>
                <a:lnTo>
                  <a:pt x="1214" y="962"/>
                </a:lnTo>
                <a:lnTo>
                  <a:pt x="300" y="1557"/>
                </a:lnTo>
                <a:lnTo>
                  <a:pt x="-614" y="962"/>
                </a:lnTo>
                <a:lnTo>
                  <a:pt x="-265" y="962"/>
                </a:lnTo>
                <a:close/>
              </a:path>
            </a:pathLst>
          </a:custGeom>
          <a:solidFill>
            <a:srgbClr val="FFFF00"/>
          </a:solidFill>
          <a:ln w="15840" cap="flat">
            <a:solidFill>
              <a:srgbClr val="1E2E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71550" y="260350"/>
            <a:ext cx="3311525" cy="1223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hangingPunct="1">
              <a:lnSpc>
                <a:spcPct val="100000"/>
              </a:lnSpc>
              <a:tabLst>
                <a:tab pos="0" algn="l"/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b="1">
                <a:solidFill>
                  <a:srgbClr val="21306A"/>
                </a:solidFill>
                <a:latin typeface="Trebuchet MS" charset="0"/>
              </a:rPr>
              <a:t>Abel Tasman 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42988" y="1557338"/>
            <a:ext cx="3387725" cy="4464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1425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404040"/>
                </a:solidFill>
                <a:latin typeface="Trebuchet MS" charset="0"/>
              </a:rPr>
              <a:t>Abel Tasman fue un navegante, comerciante  Neerlandés que nació en 1603, en Groninga, y murió en Yakarta, Indonesia en 1659. </a:t>
            </a:r>
          </a:p>
          <a:p>
            <a:pPr hangingPunct="1">
              <a:lnSpc>
                <a:spcPct val="100000"/>
              </a:lnSpc>
              <a:spcBef>
                <a:spcPts val="363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>
              <a:solidFill>
                <a:srgbClr val="404040"/>
              </a:solidFill>
              <a:latin typeface="Trebuchet MS" charset="0"/>
            </a:endParaRPr>
          </a:p>
          <a:p>
            <a:pPr hangingPunct="1">
              <a:lnSpc>
                <a:spcPct val="100000"/>
              </a:lnSpc>
              <a:spcBef>
                <a:spcPts val="363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404040"/>
                </a:solidFill>
                <a:latin typeface="Trebuchet MS" charset="0"/>
              </a:rPr>
              <a:t>Abel, fue el primer explorador que  piso Tasmania, las islas Fiyi y Nueva Zelanda.</a:t>
            </a:r>
          </a:p>
          <a:p>
            <a:pPr hangingPunct="1">
              <a:lnSpc>
                <a:spcPct val="100000"/>
              </a:lnSpc>
              <a:spcBef>
                <a:spcPts val="363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>
              <a:solidFill>
                <a:srgbClr val="404040"/>
              </a:solidFill>
              <a:latin typeface="Trebuchet MS" charset="0"/>
            </a:endParaRPr>
          </a:p>
          <a:p>
            <a:pPr hangingPunct="1">
              <a:lnSpc>
                <a:spcPct val="100000"/>
              </a:lnSpc>
              <a:spcBef>
                <a:spcPts val="363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404040"/>
                </a:solidFill>
                <a:latin typeface="Trebuchet MS" charset="0"/>
              </a:rPr>
              <a:t>Sus superiores, querían que este encontrase algún continente sin conocer, o el estrecho de Guinea</a:t>
            </a:r>
          </a:p>
          <a:p>
            <a:pPr hangingPunct="1">
              <a:lnSpc>
                <a:spcPct val="100000"/>
              </a:lnSpc>
              <a:spcBef>
                <a:spcPts val="363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404040"/>
                </a:solidFill>
                <a:latin typeface="Trebuchet MS" charset="0"/>
              </a:rPr>
              <a:t> </a:t>
            </a:r>
          </a:p>
          <a:p>
            <a:pPr hangingPunct="1">
              <a:lnSpc>
                <a:spcPct val="100000"/>
              </a:lnSpc>
              <a:spcBef>
                <a:spcPts val="363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404040"/>
                </a:solidFill>
                <a:latin typeface="Trebuchet MS" charset="0"/>
              </a:rPr>
              <a:t>siempre navego por el pacífico 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981075"/>
            <a:ext cx="3552825" cy="4560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539552" y="332656"/>
            <a:ext cx="3635375" cy="53895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hangingPunct="1">
              <a:lnSpc>
                <a:spcPct val="100000"/>
              </a:lnSpc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800" b="1" dirty="0">
                <a:solidFill>
                  <a:srgbClr val="404040"/>
                </a:solidFill>
                <a:latin typeface="Trebuchet MS" charset="0"/>
              </a:rPr>
              <a:t>Y… ¿</a:t>
            </a:r>
            <a:r>
              <a:rPr lang="en-US" sz="2800" b="1" dirty="0" err="1">
                <a:solidFill>
                  <a:srgbClr val="404040"/>
                </a:solidFill>
                <a:latin typeface="Trebuchet MS" charset="0"/>
              </a:rPr>
              <a:t>Cómo</a:t>
            </a:r>
            <a:r>
              <a:rPr lang="en-US" sz="2800" b="1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800" b="1" dirty="0" err="1">
                <a:solidFill>
                  <a:srgbClr val="404040"/>
                </a:solidFill>
                <a:latin typeface="Trebuchet MS" charset="0"/>
              </a:rPr>
              <a:t>llegó</a:t>
            </a:r>
            <a:r>
              <a:rPr lang="en-US" sz="2800" b="1" dirty="0">
                <a:solidFill>
                  <a:srgbClr val="404040"/>
                </a:solidFill>
                <a:latin typeface="Trebuchet MS" charset="0"/>
              </a:rPr>
              <a:t>?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528" y="1556792"/>
            <a:ext cx="4680520" cy="3821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tabLst>
                <a:tab pos="0" algn="l"/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Tasman se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disponía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a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explorar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el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pacifico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, en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busca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de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nuevos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continentes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,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pero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el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viento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soplaba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dirección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norte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.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Trece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días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mas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tarde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encontró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en el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horizonte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una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costa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en el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noroeste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. </a:t>
            </a:r>
          </a:p>
          <a:p>
            <a:pPr hangingPunct="1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tabLst>
                <a:tab pos="0" algn="l"/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Tasman 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dio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nombre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a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estas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islas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,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como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Staten Lands. El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creía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que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estas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islas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pertenecían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a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América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del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sur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,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mas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tarde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llego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a la conclusion de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que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Nueva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Zelanda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era la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única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parte de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tierra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que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404040"/>
                </a:solidFill>
                <a:latin typeface="Trebuchet MS" charset="0"/>
              </a:rPr>
              <a:t>provenía</a:t>
            </a: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de Australia </a:t>
            </a:r>
          </a:p>
          <a:p>
            <a:pPr hangingPunct="1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tabLst>
                <a:tab pos="0" algn="l"/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404040"/>
                </a:solidFill>
                <a:latin typeface="Trebuchet MS" charset="0"/>
              </a:rPr>
              <a:t>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3200" y="836613"/>
            <a:ext cx="3328988" cy="4676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724525" y="5734050"/>
            <a:ext cx="2592388" cy="0"/>
          </a:xfrm>
          <a:custGeom>
            <a:avLst/>
            <a:gdLst>
              <a:gd name="G0" fmla="*/ 7201 1 2"/>
              <a:gd name="G1" fmla="*/ 11060 1 2"/>
              <a:gd name="G2" fmla="+- 11060 0 0"/>
              <a:gd name="G3" fmla="+- 720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7201" y="0"/>
                </a:lnTo>
                <a:lnTo>
                  <a:pt x="7201" y="11060"/>
                </a:lnTo>
                <a:lnTo>
                  <a:pt x="0" y="1106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s-ES">
                <a:solidFill>
                  <a:srgbClr val="000000"/>
                </a:solidFill>
                <a:latin typeface="Trebuchet MS" charset="0"/>
              </a:rPr>
              <a:t>El recorrido 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7261225" y="5665788"/>
            <a:ext cx="287338" cy="503237"/>
          </a:xfrm>
          <a:custGeom>
            <a:avLst/>
            <a:gdLst>
              <a:gd name="G0" fmla="min 800 1400"/>
              <a:gd name="G1" fmla="*/ 34464 1400 1"/>
              <a:gd name="G2" fmla="*/ G1 1 G0"/>
              <a:gd name="G3" fmla="*/ 1 0 51712"/>
              <a:gd name="G4" fmla="+- G3 0 50000"/>
              <a:gd name="G5" fmla="*/ 1 0 51712"/>
              <a:gd name="G6" fmla="+- 34464 0 50000"/>
              <a:gd name="G7" fmla="?: G6 50000 34464"/>
              <a:gd name="G8" fmla="?: G4 G5 G6"/>
              <a:gd name="G9" fmla="*/ 1 0 51712"/>
              <a:gd name="G10" fmla="+- G9 0 50000"/>
              <a:gd name="G11" fmla="*/ 1 0 51712"/>
              <a:gd name="G12" fmla="+- G2 0 50000"/>
              <a:gd name="G13" fmla="?: G12 50000 G2"/>
              <a:gd name="G14" fmla="?: G10 G11 G12"/>
              <a:gd name="G15" fmla="*/ G0 G14 1"/>
              <a:gd name="G16" fmla="*/ G15 1 34464"/>
              <a:gd name="G17" fmla="*/ 1 0 51712"/>
              <a:gd name="G18" fmla="+- G16 0 G17"/>
              <a:gd name="G19" fmla="*/ 800 G8 1"/>
              <a:gd name="G20" fmla="*/ G19 1 3392"/>
              <a:gd name="G21" fmla="*/ 800 1 2"/>
              <a:gd name="G22" fmla="+- G21 0 G20"/>
              <a:gd name="G23" fmla="+- G21 G20 0"/>
              <a:gd name="G24" fmla="*/ 1 0 51712"/>
              <a:gd name="G25" fmla="+- G23 0 G24"/>
              <a:gd name="G26" fmla="*/ 800 1 2"/>
              <a:gd name="G27" fmla="*/ G22 G16 1"/>
              <a:gd name="G28" fmla="*/ G27 1 G26"/>
              <a:gd name="G29" fmla="+- G18 0 G28"/>
              <a:gd name="G30" fmla="+- 1400 0 0"/>
              <a:gd name="G31" fmla="+- 8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239"/>
                </a:moveTo>
                <a:lnTo>
                  <a:pt x="400" y="0"/>
                </a:lnTo>
                <a:lnTo>
                  <a:pt x="800" y="239"/>
                </a:lnTo>
                <a:lnTo>
                  <a:pt x="-3264" y="239"/>
                </a:lnTo>
                <a:lnTo>
                  <a:pt x="-3264" y="1400"/>
                </a:lnTo>
                <a:lnTo>
                  <a:pt x="4064" y="1400"/>
                </a:lnTo>
                <a:lnTo>
                  <a:pt x="4064" y="239"/>
                </a:lnTo>
                <a:close/>
              </a:path>
            </a:pathLst>
          </a:custGeom>
          <a:solidFill>
            <a:srgbClr val="4E67C8"/>
          </a:solidFill>
          <a:ln w="15840" cap="flat">
            <a:solidFill>
              <a:srgbClr val="1E2E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55650" y="333375"/>
            <a:ext cx="6624638" cy="9350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hangingPunct="1">
              <a:lnSpc>
                <a:spcPct val="100000"/>
              </a:lnSpc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2800" b="1">
                <a:solidFill>
                  <a:srgbClr val="21306A"/>
                </a:solidFill>
                <a:latin typeface="Trebuchet MS" charset="0"/>
              </a:rPr>
              <a:t>Nueva Zelanda 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60438" y="1412875"/>
            <a:ext cx="3387725" cy="2138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tabLst>
                <a:tab pos="0" algn="l"/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>
                <a:solidFill>
                  <a:srgbClr val="404040"/>
                </a:solidFill>
                <a:latin typeface="Trebuchet MS" charset="0"/>
              </a:rPr>
              <a:t>Nueva Zelanda es una isla de Oceanía situada en el suroeste del océano pacifico, su capital es Wellington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196975"/>
            <a:ext cx="3384550" cy="4392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3860800"/>
            <a:ext cx="3600450" cy="2395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720725"/>
            <a:ext cx="4427538" cy="1589088"/>
          </a:xfrm>
          <a:ln/>
        </p:spPr>
        <p:txBody>
          <a:bodyPr lIns="0" tIns="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4000">
                <a:solidFill>
                  <a:srgbClr val="0000FF"/>
                </a:solidFill>
              </a:rPr>
              <a:t>Conclusiones</a:t>
            </a:r>
            <a:r>
              <a:rPr lang="en-US" sz="54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8450" y="1930400"/>
            <a:ext cx="7818438" cy="1022350"/>
          </a:xfrm>
          <a:ln/>
        </p:spPr>
        <p:txBody>
          <a:bodyPr lIns="0" tIns="0" rIns="0" bIns="0" anchor="t"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/>
              <a:t>En </a:t>
            </a:r>
            <a:r>
              <a:rPr lang="en-US" dirty="0" err="1"/>
              <a:t>conclusión</a:t>
            </a:r>
            <a:r>
              <a:rPr lang="en-US" dirty="0"/>
              <a:t> </a:t>
            </a:r>
            <a:r>
              <a:rPr lang="en-US" dirty="0" err="1"/>
              <a:t>Albel</a:t>
            </a:r>
            <a:r>
              <a:rPr lang="en-US" dirty="0"/>
              <a:t> Tasman </a:t>
            </a:r>
            <a:r>
              <a:rPr lang="en-US" dirty="0" err="1"/>
              <a:t>llego</a:t>
            </a:r>
            <a:r>
              <a:rPr lang="en-US" dirty="0"/>
              <a:t> a Nueva </a:t>
            </a:r>
            <a:r>
              <a:rPr lang="en-US" dirty="0" err="1"/>
              <a:t>Zelanda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 el </a:t>
            </a:r>
            <a:r>
              <a:rPr lang="en-US" dirty="0" err="1"/>
              <a:t>viento</a:t>
            </a:r>
            <a:r>
              <a:rPr lang="en-US" dirty="0"/>
              <a:t> </a:t>
            </a:r>
            <a:r>
              <a:rPr lang="en-US" dirty="0" err="1"/>
              <a:t>soplaba</a:t>
            </a:r>
            <a:r>
              <a:rPr lang="en-US" dirty="0"/>
              <a:t> direction </a:t>
            </a:r>
            <a:r>
              <a:rPr lang="en-US" dirty="0" err="1"/>
              <a:t>norte</a:t>
            </a:r>
            <a:r>
              <a:rPr lang="en-US" dirty="0"/>
              <a:t>. Se </a:t>
            </a:r>
            <a:r>
              <a:rPr lang="en-US" dirty="0" err="1"/>
              <a:t>sabe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/>
              <a:t>A</a:t>
            </a:r>
            <a:r>
              <a:rPr lang="en-US" dirty="0" smtClean="0"/>
              <a:t>bel </a:t>
            </a:r>
            <a:r>
              <a:rPr lang="en-US" dirty="0" err="1"/>
              <a:t>Tasmal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primer </a:t>
            </a:r>
            <a:r>
              <a:rPr lang="en-US" dirty="0" err="1"/>
              <a:t>europeo</a:t>
            </a:r>
            <a:r>
              <a:rPr lang="en-US" dirty="0"/>
              <a:t> en </a:t>
            </a:r>
            <a:r>
              <a:rPr lang="en-US" dirty="0" err="1"/>
              <a:t>pisar</a:t>
            </a:r>
            <a:r>
              <a:rPr lang="en-US" dirty="0"/>
              <a:t> Nueva </a:t>
            </a:r>
            <a:r>
              <a:rPr lang="en-US" dirty="0" err="1"/>
              <a:t>Zelanda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el y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equipo</a:t>
            </a:r>
            <a:r>
              <a:rPr lang="en-US" dirty="0"/>
              <a:t> </a:t>
            </a:r>
            <a:r>
              <a:rPr lang="en-US" dirty="0" err="1"/>
              <a:t>dibujaron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costas</a:t>
            </a:r>
            <a:r>
              <a:rPr lang="en-US" dirty="0"/>
              <a:t> de Nueva </a:t>
            </a:r>
            <a:r>
              <a:rPr lang="en-US" dirty="0" err="1"/>
              <a:t>Zelanda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mas</a:t>
            </a:r>
            <a:r>
              <a:rPr lang="en-US" dirty="0"/>
              <a:t> </a:t>
            </a:r>
            <a:r>
              <a:rPr lang="en-US" dirty="0" err="1"/>
              <a:t>tarde</a:t>
            </a:r>
            <a:r>
              <a:rPr lang="en-US" dirty="0"/>
              <a:t> se </a:t>
            </a:r>
            <a:r>
              <a:rPr lang="en-US" dirty="0" err="1"/>
              <a:t>encontraron</a:t>
            </a:r>
            <a:r>
              <a:rPr lang="en-US" dirty="0"/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31800" y="4137025"/>
            <a:ext cx="5184775" cy="1766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sz="3200">
                <a:solidFill>
                  <a:srgbClr val="2B7ED2"/>
                </a:solidFill>
              </a:rPr>
              <a:t>Fuentes;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sz="2000">
                <a:solidFill>
                  <a:srgbClr val="000000"/>
                </a:solidFill>
              </a:rPr>
              <a:t>Google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sz="2000">
                <a:solidFill>
                  <a:srgbClr val="000000"/>
                </a:solidFill>
              </a:rPr>
              <a:t>wikipedia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s-ES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rebuchet MS"/>
        <a:ea typeface="Microsoft YaHei"/>
        <a:cs typeface=""/>
      </a:majorFont>
      <a:minorFont>
        <a:latin typeface="Trebuchet MS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rebuchet MS"/>
        <a:ea typeface="Microsoft YaHei"/>
        <a:cs typeface=""/>
      </a:majorFont>
      <a:minorFont>
        <a:latin typeface="Trebuchet MS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rebuchet MS"/>
        <a:ea typeface="Microsoft YaHei"/>
        <a:cs typeface=""/>
      </a:majorFont>
      <a:minorFont>
        <a:latin typeface="Trebuchet MS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175</TotalTime>
  <Words>281</Words>
  <Application>Microsoft Office PowerPoint</Application>
  <PresentationFormat>Presentación en pantalla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Tema de Office</vt:lpstr>
      <vt:lpstr>Tema de Office</vt:lpstr>
      <vt:lpstr>Tema de Office</vt:lpstr>
      <vt:lpstr>Mi día en la historía </vt:lpstr>
      <vt:lpstr>18 de Diciembre ;</vt:lpstr>
      <vt:lpstr>Diapositiva 3</vt:lpstr>
      <vt:lpstr>Diapositiva 4</vt:lpstr>
      <vt:lpstr>Diapositiva 5</vt:lpstr>
      <vt:lpstr>Conclusiones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día en la historia</dc:title>
  <dc:creator>Fidel</dc:creator>
  <cp:lastModifiedBy>Usuario</cp:lastModifiedBy>
  <cp:revision>9</cp:revision>
  <cp:lastPrinted>1601-01-01T00:00:00Z</cp:lastPrinted>
  <dcterms:created xsi:type="dcterms:W3CDTF">2017-04-24T14:16:12Z</dcterms:created>
  <dcterms:modified xsi:type="dcterms:W3CDTF">2017-06-05T13:00:42Z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0</vt:r8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5</vt:r8>
  </property>
</Properties>
</file>