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12AC724-DD09-40FE-8D74-9C11040D1904}" type="datetimeFigureOut">
              <a:rPr lang="es-ES" smtClean="0"/>
              <a:pPr/>
              <a:t>05/06/2017</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84AE004-BE23-47F9-8F0F-18A71212793D}"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84AE004-BE23-47F9-8F0F-18A71212793D}"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7" name="Slide Number Placeholder 6"/>
          <p:cNvSpPr>
            <a:spLocks noGrp="1"/>
          </p:cNvSpPr>
          <p:nvPr>
            <p:ph type="sldNum" sz="quarter" idx="12"/>
          </p:nvPr>
        </p:nvSpPr>
        <p:spPr/>
        <p:txBody>
          <a:bodyPr/>
          <a:lstStyle/>
          <a:p>
            <a:fld id="{384AE004-BE23-47F9-8F0F-18A71212793D}"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12AC724-DD09-40FE-8D74-9C11040D1904}" type="datetimeFigureOut">
              <a:rPr lang="es-ES" smtClean="0"/>
              <a:pPr/>
              <a:t>05/06/2017</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384AE004-BE23-47F9-8F0F-18A71212793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12AC724-DD09-40FE-8D74-9C11040D1904}" type="datetimeFigureOut">
              <a:rPr lang="es-ES" smtClean="0"/>
              <a:pPr/>
              <a:t>05/06/2017</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84AE004-BE23-47F9-8F0F-18A71212793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66"/>
                </a:solidFill>
                <a:latin typeface="Algerian" panose="04020705040A02060702" pitchFamily="82" charset="0"/>
              </a:rPr>
              <a:t>MI DIA EN LA HISTORIA</a:t>
            </a:r>
            <a:endParaRPr lang="es-ES" dirty="0">
              <a:solidFill>
                <a:srgbClr val="FF0066"/>
              </a:solidFill>
              <a:latin typeface="Algerian" panose="04020705040A02060702" pitchFamily="82" charset="0"/>
            </a:endParaRPr>
          </a:p>
        </p:txBody>
      </p:sp>
      <p:sp>
        <p:nvSpPr>
          <p:cNvPr id="4" name="3 Marcador de contenido"/>
          <p:cNvSpPr>
            <a:spLocks noGrp="1"/>
          </p:cNvSpPr>
          <p:nvPr>
            <p:ph idx="1"/>
          </p:nvPr>
        </p:nvSpPr>
        <p:spPr/>
        <p:txBody>
          <a:bodyPr>
            <a:normAutofit fontScale="85000" lnSpcReduction="20000"/>
          </a:bodyPr>
          <a:lstStyle/>
          <a:p>
            <a:r>
              <a:rPr lang="es-ES" dirty="0" smtClean="0">
                <a:latin typeface="+mj-lt"/>
              </a:rPr>
              <a:t>12 de Febrero de 1554</a:t>
            </a:r>
            <a:r>
              <a:rPr lang="es-ES" dirty="0" smtClean="0">
                <a:latin typeface="+mj-lt"/>
              </a:rPr>
              <a:t>: un </a:t>
            </a:r>
            <a:r>
              <a:rPr lang="es-ES" dirty="0" smtClean="0">
                <a:latin typeface="+mj-lt"/>
              </a:rPr>
              <a:t>año después de llegar al trono de su país, Juana I de Inglaterra es decapitada por traición.</a:t>
            </a:r>
          </a:p>
          <a:p>
            <a:endParaRPr lang="es-ES" dirty="0" smtClean="0"/>
          </a:p>
          <a:p>
            <a:endParaRPr lang="es-ES" dirty="0"/>
          </a:p>
          <a:p>
            <a:endParaRPr lang="es-ES" dirty="0" smtClean="0"/>
          </a:p>
          <a:p>
            <a:endParaRPr lang="es-ES" dirty="0"/>
          </a:p>
          <a:p>
            <a:endParaRPr lang="es-ES" dirty="0" smtClean="0"/>
          </a:p>
          <a:p>
            <a:r>
              <a:rPr lang="es-ES" dirty="0"/>
              <a:t> </a:t>
            </a:r>
            <a:r>
              <a:rPr lang="es-ES" dirty="0" smtClean="0"/>
              <a:t>                                                                </a:t>
            </a:r>
          </a:p>
          <a:p>
            <a:r>
              <a:rPr lang="es-ES" dirty="0"/>
              <a:t> </a:t>
            </a:r>
            <a:r>
              <a:rPr lang="es-ES" dirty="0" smtClean="0"/>
              <a:t>                                                          Nicola Moraru</a:t>
            </a:r>
          </a:p>
          <a:p>
            <a:r>
              <a:rPr lang="es-ES" dirty="0"/>
              <a:t> </a:t>
            </a:r>
            <a:r>
              <a:rPr lang="es-ES" dirty="0" smtClean="0"/>
              <a:t>                                                                24/5/2017</a:t>
            </a:r>
            <a:endParaRPr lang="es-ES" dirty="0"/>
          </a:p>
        </p:txBody>
      </p:sp>
      <p:pic>
        <p:nvPicPr>
          <p:cNvPr id="5" name="4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43608" y="3429000"/>
            <a:ext cx="2260494" cy="2924802"/>
          </a:xfrm>
          <a:prstGeom prst="rect">
            <a:avLst/>
          </a:prstGeom>
        </p:spPr>
      </p:pic>
    </p:spTree>
    <p:extLst>
      <p:ext uri="{BB962C8B-B14F-4D97-AF65-F5344CB8AC3E}">
        <p14:creationId xmlns="" xmlns:p14="http://schemas.microsoft.com/office/powerpoint/2010/main" val="3690226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66"/>
                </a:solidFill>
                <a:latin typeface="Algerian" panose="04020705040A02060702" pitchFamily="82" charset="0"/>
              </a:rPr>
              <a:t>DESCRIPCION DEL HECHO</a:t>
            </a:r>
            <a:endParaRPr lang="es-ES" dirty="0">
              <a:solidFill>
                <a:srgbClr val="FF0066"/>
              </a:solidFill>
              <a:latin typeface="Algerian" panose="04020705040A02060702" pitchFamily="82" charset="0"/>
            </a:endParaRPr>
          </a:p>
        </p:txBody>
      </p:sp>
      <p:sp>
        <p:nvSpPr>
          <p:cNvPr id="3" name="2 Marcador de contenido"/>
          <p:cNvSpPr>
            <a:spLocks noGrp="1"/>
          </p:cNvSpPr>
          <p:nvPr>
            <p:ph idx="1"/>
          </p:nvPr>
        </p:nvSpPr>
        <p:spPr/>
        <p:txBody>
          <a:bodyPr>
            <a:normAutofit fontScale="92500" lnSpcReduction="10000"/>
          </a:bodyPr>
          <a:lstStyle/>
          <a:p>
            <a:r>
              <a:rPr lang="es-ES" sz="1600" dirty="0" smtClean="0"/>
              <a:t>Juana </a:t>
            </a:r>
            <a:r>
              <a:rPr lang="es-ES" sz="1600" smtClean="0"/>
              <a:t>I de Inglaterra </a:t>
            </a:r>
            <a:r>
              <a:rPr lang="es-ES" sz="1600" dirty="0" smtClean="0"/>
              <a:t>o también Juana de Grey  fue reina de Inglaterra durante 9 días en 1553,lo que la convirtió en la segunda mujer en acceder al trono ingles, después de la bajomedieval reina Matilde de Inglaterra.</a:t>
            </a:r>
          </a:p>
          <a:p>
            <a:r>
              <a:rPr lang="es-ES" sz="1600" dirty="0" smtClean="0"/>
              <a:t>La rebelión encabezada y acaudillada por sir Thomas </a:t>
            </a:r>
            <a:r>
              <a:rPr lang="es-ES" sz="1600" dirty="0" err="1" smtClean="0"/>
              <a:t>Wyatt</a:t>
            </a:r>
            <a:r>
              <a:rPr lang="es-ES" sz="1600" dirty="0" smtClean="0"/>
              <a:t> el Joven en febrero del año 1554 sello el destino de Grey. La rebelión se precipito ante el inminente matrimonio de María con Felipe II de España.</a:t>
            </a:r>
          </a:p>
          <a:p>
            <a:r>
              <a:rPr lang="es-ES" sz="1600" dirty="0" smtClean="0"/>
              <a:t>Cinco días después del arresto de </a:t>
            </a:r>
            <a:r>
              <a:rPr lang="es-ES" sz="1600" dirty="0" err="1" smtClean="0"/>
              <a:t>Wyatt</a:t>
            </a:r>
            <a:r>
              <a:rPr lang="es-ES" sz="1600" dirty="0" smtClean="0"/>
              <a:t> ,Grey fue ejecutada. Además, los españoles apoyaron a María a ejecutarla para eliminar un posible obstáculo en el reinado de María. La ejecución tuvo lugar en la Torre de Londres. Juana tenia solamente 16 años de edad. Fue sepultada con su marido en la capilla de San Pedro-ad-Vincula situada al interior de la Torre de Londres, a unos metros de la estrecha Torre </a:t>
            </a:r>
            <a:r>
              <a:rPr lang="es-ES" sz="1600" dirty="0" err="1" smtClean="0"/>
              <a:t>Beauchamp</a:t>
            </a:r>
            <a:r>
              <a:rPr lang="es-ES" sz="1600" dirty="0" smtClean="0"/>
              <a:t>, recinto de prisión donde permaneció arrestada.</a:t>
            </a:r>
            <a:endParaRPr lang="es-ES" sz="1600" dirty="0"/>
          </a:p>
        </p:txBody>
      </p:sp>
    </p:spTree>
    <p:extLst>
      <p:ext uri="{BB962C8B-B14F-4D97-AF65-F5344CB8AC3E}">
        <p14:creationId xmlns="" xmlns:p14="http://schemas.microsoft.com/office/powerpoint/2010/main" val="326504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66"/>
                </a:solidFill>
                <a:latin typeface="Algerian" panose="04020705040A02060702" pitchFamily="82" charset="0"/>
              </a:rPr>
              <a:t>ANALISIS DE LAS CAUSAS</a:t>
            </a:r>
            <a:endParaRPr lang="es-ES" dirty="0">
              <a:solidFill>
                <a:srgbClr val="FF0066"/>
              </a:solidFill>
              <a:latin typeface="Algerian" panose="04020705040A02060702" pitchFamily="82" charset="0"/>
            </a:endParaRPr>
          </a:p>
        </p:txBody>
      </p:sp>
      <p:sp>
        <p:nvSpPr>
          <p:cNvPr id="3" name="2 Marcador de contenido"/>
          <p:cNvSpPr>
            <a:spLocks noGrp="1"/>
          </p:cNvSpPr>
          <p:nvPr>
            <p:ph idx="1"/>
          </p:nvPr>
        </p:nvSpPr>
        <p:spPr/>
        <p:txBody>
          <a:bodyPr/>
          <a:lstStyle/>
          <a:p>
            <a:r>
              <a:rPr lang="es-ES" dirty="0" smtClean="0"/>
              <a:t>Sus causas fue porque Juana accedió a aceptar el trono, rogándole al Dios y a la gente que deseaba morir como una mujer cristiana.</a:t>
            </a:r>
            <a:endParaRPr lang="es-ES" dirty="0"/>
          </a:p>
        </p:txBody>
      </p:sp>
    </p:spTree>
    <p:extLst>
      <p:ext uri="{BB962C8B-B14F-4D97-AF65-F5344CB8AC3E}">
        <p14:creationId xmlns="" xmlns:p14="http://schemas.microsoft.com/office/powerpoint/2010/main" val="6939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66"/>
                </a:solidFill>
                <a:latin typeface="Algerian" panose="04020705040A02060702" pitchFamily="82" charset="0"/>
              </a:rPr>
              <a:t>CONSECUENCIAS</a:t>
            </a:r>
            <a:endParaRPr lang="es-ES" dirty="0">
              <a:solidFill>
                <a:srgbClr val="FF0066"/>
              </a:solidFill>
              <a:latin typeface="Algerian" panose="04020705040A02060702" pitchFamily="82" charset="0"/>
            </a:endParaRPr>
          </a:p>
        </p:txBody>
      </p:sp>
      <p:sp>
        <p:nvSpPr>
          <p:cNvPr id="3" name="2 Marcador de contenido"/>
          <p:cNvSpPr>
            <a:spLocks noGrp="1"/>
          </p:cNvSpPr>
          <p:nvPr>
            <p:ph idx="1"/>
          </p:nvPr>
        </p:nvSpPr>
        <p:spPr/>
        <p:txBody>
          <a:bodyPr/>
          <a:lstStyle/>
          <a:p>
            <a:r>
              <a:rPr lang="es-ES" dirty="0" smtClean="0"/>
              <a:t>Su consecuencia es 11 días mas tarde, según el relato de su ejecución, dado en una crónica anónima de la reina Juana y de 2 primeros años de la reina María, que sirvió de base para la representación de Rafael </a:t>
            </a:r>
            <a:r>
              <a:rPr lang="es-ES" dirty="0" err="1" smtClean="0"/>
              <a:t>Holinshed</a:t>
            </a:r>
            <a:r>
              <a:rPr lang="es-ES" dirty="0" smtClean="0"/>
              <a:t>.</a:t>
            </a:r>
            <a:endParaRPr lang="es-ES" dirty="0"/>
          </a:p>
        </p:txBody>
      </p:sp>
    </p:spTree>
    <p:extLst>
      <p:ext uri="{BB962C8B-B14F-4D97-AF65-F5344CB8AC3E}">
        <p14:creationId xmlns="" xmlns:p14="http://schemas.microsoft.com/office/powerpoint/2010/main" val="1753235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66"/>
                </a:solidFill>
                <a:latin typeface="Algerian" panose="04020705040A02060702" pitchFamily="82" charset="0"/>
              </a:rPr>
              <a:t>VALORACION</a:t>
            </a:r>
            <a:endParaRPr lang="es-ES" dirty="0">
              <a:solidFill>
                <a:srgbClr val="FF0066"/>
              </a:solidFill>
              <a:latin typeface="Algerian" panose="04020705040A02060702" pitchFamily="82" charset="0"/>
            </a:endParaRPr>
          </a:p>
        </p:txBody>
      </p:sp>
      <p:sp>
        <p:nvSpPr>
          <p:cNvPr id="3" name="2 Marcador de contenido"/>
          <p:cNvSpPr>
            <a:spLocks noGrp="1"/>
          </p:cNvSpPr>
          <p:nvPr>
            <p:ph idx="1"/>
          </p:nvPr>
        </p:nvSpPr>
        <p:spPr/>
        <p:txBody>
          <a:bodyPr/>
          <a:lstStyle/>
          <a:p>
            <a:r>
              <a:rPr lang="es-ES" dirty="0" smtClean="0"/>
              <a:t>Este tema es importante porque se trata de la Edad Moderna aunque no lo hemos dado esa parte en clase.</a:t>
            </a:r>
          </a:p>
          <a:p>
            <a:r>
              <a:rPr lang="es-ES" dirty="0" smtClean="0"/>
              <a:t>Las circunstancias actuales son de la muerte de Juana de Grey y sobre la Condena y la causa de la muerte.</a:t>
            </a:r>
          </a:p>
          <a:p>
            <a:r>
              <a:rPr lang="es-ES" dirty="0" smtClean="0"/>
              <a:t>Las fuentes son imágenes de google y </a:t>
            </a:r>
            <a:r>
              <a:rPr lang="es-ES" dirty="0" err="1" smtClean="0"/>
              <a:t>wikipedia</a:t>
            </a:r>
            <a:endParaRPr lang="es-ES" dirty="0"/>
          </a:p>
        </p:txBody>
      </p:sp>
    </p:spTree>
    <p:extLst>
      <p:ext uri="{BB962C8B-B14F-4D97-AF65-F5344CB8AC3E}">
        <p14:creationId xmlns="" xmlns:p14="http://schemas.microsoft.com/office/powerpoint/2010/main" val="235463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95</TotalTime>
  <Words>332</Words>
  <Application>Microsoft Office PowerPoint</Application>
  <PresentationFormat>Presentación en pantalla (4:3)</PresentationFormat>
  <Paragraphs>22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Austin</vt:lpstr>
      <vt:lpstr>MI DIA EN LA HISTORIA</vt:lpstr>
      <vt:lpstr>DESCRIPCION DEL HECHO</vt:lpstr>
      <vt:lpstr>ANALISIS DE LAS CAUSAS</vt:lpstr>
      <vt:lpstr>CONSECUENCIAS</vt:lpstr>
      <vt:lpstr>VALORACION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DIA EN LA HISTORIA</dc:title>
  <dc:creator>Admin</dc:creator>
  <cp:lastModifiedBy>Usuario</cp:lastModifiedBy>
  <cp:revision>12</cp:revision>
  <dcterms:created xsi:type="dcterms:W3CDTF">2017-05-15T16:53:51Z</dcterms:created>
  <dcterms:modified xsi:type="dcterms:W3CDTF">2017-06-05T12:58:32Z</dcterms:modified>
</cp:coreProperties>
</file>