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8" autoAdjust="0"/>
    <p:restoredTop sz="94660"/>
  </p:normalViewPr>
  <p:slideViewPr>
    <p:cSldViewPr>
      <p:cViewPr varScale="1">
        <p:scale>
          <a:sx n="65" d="100"/>
          <a:sy n="65" d="100"/>
        </p:scale>
        <p:origin x="-2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6EDBF3F-6C6F-418C-88B8-F44499AA2D47}" type="datetimeFigureOut">
              <a:rPr lang="es-ES" smtClean="0"/>
              <a:pPr/>
              <a:t>05/06/2017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5481CF4-BF29-4061-8A2D-45F9FFED8900}"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6EDBF3F-6C6F-418C-88B8-F44499AA2D47}" type="datetimeFigureOut">
              <a:rPr lang="es-ES" smtClean="0"/>
              <a:pPr/>
              <a:t>05/06/2017</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5481CF4-BF29-4061-8A2D-45F9FFED890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7772400" cy="1470025"/>
          </a:xfrm>
        </p:spPr>
        <p:txBody>
          <a:bodyPr/>
          <a:lstStyle/>
          <a:p>
            <a:r>
              <a:rPr lang="es-ES" dirty="0" smtClean="0"/>
              <a:t>Cristóbal Colón </a:t>
            </a:r>
            <a:endParaRPr lang="es-ES" dirty="0"/>
          </a:p>
        </p:txBody>
      </p:sp>
      <p:sp>
        <p:nvSpPr>
          <p:cNvPr id="3" name="2 Subtítulo"/>
          <p:cNvSpPr>
            <a:spLocks noGrp="1"/>
          </p:cNvSpPr>
          <p:nvPr>
            <p:ph type="subTitle" idx="1"/>
          </p:nvPr>
        </p:nvSpPr>
        <p:spPr>
          <a:xfrm>
            <a:off x="2214546" y="4643446"/>
            <a:ext cx="6400800" cy="1752600"/>
          </a:xfrm>
        </p:spPr>
        <p:txBody>
          <a:bodyPr>
            <a:normAutofit/>
          </a:bodyPr>
          <a:lstStyle/>
          <a:p>
            <a:r>
              <a:rPr lang="es-ES" b="1" i="1" dirty="0" smtClean="0">
                <a:solidFill>
                  <a:schemeClr val="tx1"/>
                </a:solidFill>
              </a:rPr>
              <a:t>  </a:t>
            </a:r>
          </a:p>
          <a:p>
            <a:endParaRPr lang="es-ES" b="1" i="1" dirty="0" smtClean="0">
              <a:solidFill>
                <a:schemeClr val="tx1"/>
              </a:solidFill>
            </a:endParaRPr>
          </a:p>
          <a:p>
            <a:r>
              <a:rPr lang="es-ES" b="1" i="1" dirty="0" smtClean="0">
                <a:solidFill>
                  <a:schemeClr val="tx1"/>
                </a:solidFill>
              </a:rPr>
              <a:t>Fecha: 17 de mayo 2017</a:t>
            </a:r>
          </a:p>
          <a:p>
            <a:r>
              <a:rPr lang="es-ES" b="1" i="1" dirty="0" smtClean="0">
                <a:solidFill>
                  <a:schemeClr val="tx1"/>
                </a:solidFill>
              </a:rPr>
              <a:t>Fuentes</a:t>
            </a:r>
            <a:r>
              <a:rPr lang="es-ES" b="1" i="1" dirty="0" smtClean="0">
                <a:solidFill>
                  <a:schemeClr val="tx1"/>
                </a:solidFill>
              </a:rPr>
              <a:t>: Efemérides </a:t>
            </a:r>
            <a:r>
              <a:rPr lang="es-ES" b="1" i="1" dirty="0" smtClean="0">
                <a:solidFill>
                  <a:schemeClr val="tx1"/>
                </a:solidFill>
              </a:rPr>
              <a:t>de hechos históricos.</a:t>
            </a:r>
          </a:p>
          <a:p>
            <a:r>
              <a:rPr lang="es-ES" b="1" i="1" dirty="0" smtClean="0">
                <a:solidFill>
                  <a:schemeClr val="tx1"/>
                </a:solidFill>
              </a:rPr>
              <a:t>Laura Moya Márquez</a:t>
            </a:r>
          </a:p>
        </p:txBody>
      </p:sp>
      <p:sp>
        <p:nvSpPr>
          <p:cNvPr id="6" name="5 Rectángulo"/>
          <p:cNvSpPr/>
          <p:nvPr/>
        </p:nvSpPr>
        <p:spPr>
          <a:xfrm>
            <a:off x="0" y="1357298"/>
            <a:ext cx="9206366" cy="584775"/>
          </a:xfrm>
          <a:prstGeom prst="rect">
            <a:avLst/>
          </a:prstGeom>
        </p:spPr>
        <p:txBody>
          <a:bodyPr wrap="none">
            <a:spAutoFit/>
          </a:bodyPr>
          <a:lstStyle/>
          <a:p>
            <a:r>
              <a:rPr lang="es-ES" sz="3200" b="1" i="1" dirty="0" smtClean="0"/>
              <a:t>  Hecho histórico día 12 de septiembre </a:t>
            </a:r>
            <a:endParaRPr lang="es-ES" sz="3200" b="1" i="1" dirty="0"/>
          </a:p>
        </p:txBody>
      </p:sp>
      <p:pic>
        <p:nvPicPr>
          <p:cNvPr id="1026" name="Picture 2" descr="C:\Documents and Settings\Julian\Mis documentos\Cristóbal-Colón.jpg"/>
          <p:cNvPicPr>
            <a:picLocks noChangeAspect="1" noChangeArrowheads="1"/>
          </p:cNvPicPr>
          <p:nvPr/>
        </p:nvPicPr>
        <p:blipFill>
          <a:blip r:embed="rId2" cstate="print"/>
          <a:srcRect/>
          <a:stretch>
            <a:fillRect/>
          </a:stretch>
        </p:blipFill>
        <p:spPr bwMode="auto">
          <a:xfrm>
            <a:off x="2483768" y="1988840"/>
            <a:ext cx="4082796" cy="26253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DESCRIPCIÓN DEL HECHO</a:t>
            </a:r>
            <a:endParaRPr lang="es-ES" dirty="0"/>
          </a:p>
        </p:txBody>
      </p:sp>
      <p:sp>
        <p:nvSpPr>
          <p:cNvPr id="3" name="2 Marcador de contenido"/>
          <p:cNvSpPr>
            <a:spLocks noGrp="1"/>
          </p:cNvSpPr>
          <p:nvPr>
            <p:ph idx="1"/>
          </p:nvPr>
        </p:nvSpPr>
        <p:spPr/>
        <p:txBody>
          <a:bodyPr>
            <a:normAutofit fontScale="85000" lnSpcReduction="10000"/>
          </a:bodyPr>
          <a:lstStyle/>
          <a:p>
            <a:r>
              <a:rPr lang="es-ES" sz="2800" dirty="0" smtClean="0"/>
              <a:t>En su cuarto y último viaje el Almirante Cristóbal Colón y sus cuatro naves, se estaban viendo sometidos a una terrible tormenta desde hace días, se aproximaba a un Cabo en la desembocadura de un río (el Coco). Colón pronuncio una frase en la que dijo (Gracias a Dios que al fin salimos de esas honduras).Y así es como se quedo el cabo con el nombre de (cabo Gracias a Dios).De esta manera es como se produce el primer contacto con las tierras de la actual </a:t>
            </a:r>
            <a:r>
              <a:rPr lang="es-ES" sz="2800" dirty="0" smtClean="0"/>
              <a:t>Nicaragua</a:t>
            </a:r>
            <a:r>
              <a:rPr lang="es-ES" sz="2800" dirty="0" smtClean="0"/>
              <a:t>. Desde allí, Colón y sus navegantes </a:t>
            </a:r>
            <a:r>
              <a:rPr lang="es-ES" sz="2800" dirty="0" smtClean="0"/>
              <a:t>continuaron </a:t>
            </a:r>
            <a:r>
              <a:rPr lang="es-ES" sz="2800" dirty="0" smtClean="0"/>
              <a:t>su viaje rumbo al sur.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0" y="214290"/>
            <a:ext cx="9144000" cy="6643710"/>
          </a:xfrm>
        </p:spPr>
        <p:txBody>
          <a:bodyPr/>
          <a:lstStyle/>
          <a:p>
            <a:r>
              <a:rPr lang="es-ES" dirty="0" smtClean="0"/>
              <a:t>¿Quién es el protagonista? </a:t>
            </a:r>
            <a:r>
              <a:rPr lang="es-ES" b="1" i="1" dirty="0" smtClean="0"/>
              <a:t>Los protagonistas son Cristóbal Colón y sus navegantes.</a:t>
            </a:r>
          </a:p>
          <a:p>
            <a:r>
              <a:rPr lang="es-ES" dirty="0" smtClean="0"/>
              <a:t>¿Dónde pasó? </a:t>
            </a:r>
            <a:r>
              <a:rPr lang="es-ES" b="1" dirty="0" smtClean="0"/>
              <a:t>Pasó en Nicaragua.</a:t>
            </a:r>
          </a:p>
          <a:p>
            <a:r>
              <a:rPr lang="es-ES" dirty="0" smtClean="0"/>
              <a:t>¿Cuándo pasó? </a:t>
            </a:r>
            <a:r>
              <a:rPr lang="es-ES" b="1" i="1" dirty="0" smtClean="0"/>
              <a:t>Pasó el 12 de septiembre de 1502.</a:t>
            </a:r>
          </a:p>
        </p:txBody>
      </p:sp>
      <p:pic>
        <p:nvPicPr>
          <p:cNvPr id="2050" name="Picture 2" descr="C:\Documents and Settings\Julian\Mis documentos\2.jpg"/>
          <p:cNvPicPr>
            <a:picLocks noChangeAspect="1" noChangeArrowheads="1"/>
          </p:cNvPicPr>
          <p:nvPr/>
        </p:nvPicPr>
        <p:blipFill>
          <a:blip r:embed="rId2" cstate="print"/>
          <a:srcRect/>
          <a:stretch>
            <a:fillRect/>
          </a:stretch>
        </p:blipFill>
        <p:spPr bwMode="auto">
          <a:xfrm>
            <a:off x="1071538" y="2612180"/>
            <a:ext cx="7500990" cy="33171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CONSECUENCIAS</a:t>
            </a:r>
            <a:endParaRPr lang="es-ES" dirty="0"/>
          </a:p>
        </p:txBody>
      </p:sp>
      <p:sp>
        <p:nvSpPr>
          <p:cNvPr id="3" name="2 Marcador de contenido"/>
          <p:cNvSpPr>
            <a:spLocks noGrp="1"/>
          </p:cNvSpPr>
          <p:nvPr>
            <p:ph idx="1"/>
          </p:nvPr>
        </p:nvSpPr>
        <p:spPr/>
        <p:txBody>
          <a:bodyPr/>
          <a:lstStyle/>
          <a:p>
            <a:r>
              <a:rPr lang="es-ES" dirty="0" smtClean="0"/>
              <a:t>Cristóbal colón </a:t>
            </a:r>
            <a:r>
              <a:rPr lang="es-ES" dirty="0" err="1" smtClean="0"/>
              <a:t>cuanndo</a:t>
            </a:r>
            <a:r>
              <a:rPr lang="es-ES" dirty="0" smtClean="0"/>
              <a:t> inicio su cuarto viaje tuvo unas prohibiciones, como la de tocar tierra en La Española. El objetivo de este viaje fue encontrar un estrecho el estrecho de Malaca que le permitiera llegar a las indias.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428604"/>
            <a:ext cx="8183880" cy="1051560"/>
          </a:xfrm>
        </p:spPr>
        <p:txBody>
          <a:bodyPr/>
          <a:lstStyle/>
          <a:p>
            <a:r>
              <a:rPr lang="es-ES" dirty="0" smtClean="0"/>
              <a:t>             VALORACIÓN</a:t>
            </a:r>
            <a:endParaRPr lang="es-ES" dirty="0"/>
          </a:p>
        </p:txBody>
      </p:sp>
      <p:sp>
        <p:nvSpPr>
          <p:cNvPr id="3" name="2 Marcador de contenido"/>
          <p:cNvSpPr>
            <a:spLocks noGrp="1"/>
          </p:cNvSpPr>
          <p:nvPr>
            <p:ph idx="1"/>
          </p:nvPr>
        </p:nvSpPr>
        <p:spPr>
          <a:xfrm>
            <a:off x="1071538" y="1500174"/>
            <a:ext cx="6715172" cy="3740145"/>
          </a:xfrm>
        </p:spPr>
        <p:txBody>
          <a:bodyPr/>
          <a:lstStyle/>
          <a:p>
            <a:r>
              <a:rPr lang="es-ES" dirty="0" smtClean="0"/>
              <a:t>Para mi no tiene importancia al día de </a:t>
            </a:r>
            <a:r>
              <a:rPr lang="es-ES" dirty="0" err="1" smtClean="0"/>
              <a:t>hoy,simplemente</a:t>
            </a:r>
            <a:r>
              <a:rPr lang="es-ES" dirty="0" smtClean="0"/>
              <a:t> es el nombre de un cabo pero en su época si fue importante y también ese viaje lo hizo para llegar a las indias.</a:t>
            </a:r>
            <a:endParaRPr lang="es-ES" dirty="0"/>
          </a:p>
        </p:txBody>
      </p:sp>
      <p:pic>
        <p:nvPicPr>
          <p:cNvPr id="3075" name="Picture 3" descr="C:\Documents and Settings\Julian\Mis documentos\cristobal-colon-fran-6-728.jpg"/>
          <p:cNvPicPr>
            <a:picLocks noChangeAspect="1" noChangeArrowheads="1"/>
          </p:cNvPicPr>
          <p:nvPr/>
        </p:nvPicPr>
        <p:blipFill>
          <a:blip r:embed="rId2" cstate="print"/>
          <a:srcRect/>
          <a:stretch>
            <a:fillRect/>
          </a:stretch>
        </p:blipFill>
        <p:spPr bwMode="auto">
          <a:xfrm>
            <a:off x="857224" y="4143380"/>
            <a:ext cx="7215238" cy="16430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190</TotalTime>
  <Words>254</Words>
  <Application>Microsoft Office PowerPoint</Application>
  <PresentationFormat>Presentación en pantalla (4:3)</PresentationFormat>
  <Paragraphs>16</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Aspecto</vt:lpstr>
      <vt:lpstr>Cristóbal Colón </vt:lpstr>
      <vt:lpstr>DESCRIPCIÓN DEL HECHO</vt:lpstr>
      <vt:lpstr>Diapositiva 3</vt:lpstr>
      <vt:lpstr>CONSECUENCIAS</vt:lpstr>
      <vt:lpstr>             VALORACIÓN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15</cp:revision>
  <dcterms:created xsi:type="dcterms:W3CDTF">2017-05-16T17:45:38Z</dcterms:created>
  <dcterms:modified xsi:type="dcterms:W3CDTF">2017-06-05T12:55:35Z</dcterms:modified>
</cp:coreProperties>
</file>